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60" r:id="rId5"/>
    <p:sldId id="268" r:id="rId6"/>
    <p:sldId id="261" r:id="rId7"/>
    <p:sldId id="266" r:id="rId8"/>
    <p:sldId id="262" r:id="rId9"/>
    <p:sldId id="263" r:id="rId10"/>
    <p:sldId id="267" r:id="rId11"/>
  </p:sldIdLst>
  <p:sldSz cx="9144000" cy="5715000" type="screen16x1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60" autoAdjust="0"/>
  </p:normalViewPr>
  <p:slideViewPr>
    <p:cSldViewPr>
      <p:cViewPr>
        <p:scale>
          <a:sx n="125" d="100"/>
          <a:sy n="125" d="100"/>
        </p:scale>
        <p:origin x="-510" y="2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3B2BF-F3EE-47A7-B881-C1344203C6CB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8C9C6-6D9B-4022-9C92-4D1823441D04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28866"/>
            <a:ext cx="6192688" cy="9525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28866"/>
            <a:ext cx="619268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363272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123C-CAD2-40FD-BCF3-C71B13596F2E}" type="datetimeFigureOut">
              <a:rPr lang="nl-NL" smtClean="0"/>
              <a:pPr/>
              <a:t>8-6-2015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Virus onderscheppen</a:t>
            </a:r>
            <a:endParaRPr lang="nl-N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volgende formules zul je waarschijnlijk moeten gebruiken:</a:t>
            </a:r>
          </a:p>
          <a:p>
            <a:pPr lvl="1"/>
            <a:r>
              <a:rPr lang="nl-NL" dirty="0" smtClean="0"/>
              <a:t>Stelling van Pythagoras: a</a:t>
            </a:r>
            <a:r>
              <a:rPr lang="nl-NL" baseline="30000" dirty="0" smtClean="0"/>
              <a:t>2</a:t>
            </a:r>
            <a:r>
              <a:rPr lang="nl-NL" dirty="0" smtClean="0"/>
              <a:t>+b</a:t>
            </a:r>
            <a:r>
              <a:rPr lang="nl-NL" baseline="30000" dirty="0" smtClean="0"/>
              <a:t>2</a:t>
            </a:r>
            <a:r>
              <a:rPr lang="nl-NL" dirty="0" smtClean="0"/>
              <a:t>=c</a:t>
            </a:r>
            <a:r>
              <a:rPr lang="nl-NL" baseline="30000" dirty="0" smtClean="0"/>
              <a:t>2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Omtrek cirkel: omtrek=2*π*r</a:t>
            </a:r>
          </a:p>
          <a:p>
            <a:pPr lvl="1"/>
            <a:r>
              <a:rPr lang="nl-NL" dirty="0" smtClean="0"/>
              <a:t>Beweging met constante snelheid: x=v*t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Inhoudsopgave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Formule en grafiek</a:t>
            </a:r>
          </a:p>
          <a:p>
            <a:r>
              <a:rPr lang="nl-NL" dirty="0" smtClean="0"/>
              <a:t>Missiekaart</a:t>
            </a:r>
          </a:p>
          <a:p>
            <a:pPr lvl="1"/>
            <a:r>
              <a:rPr lang="nl-NL" dirty="0" smtClean="0"/>
              <a:t>opdracht</a:t>
            </a:r>
          </a:p>
          <a:p>
            <a:pPr lvl="1"/>
            <a:r>
              <a:rPr lang="nl-NL" dirty="0" smtClean="0"/>
              <a:t>voorwaarden</a:t>
            </a:r>
          </a:p>
          <a:p>
            <a:pPr lvl="1"/>
            <a:r>
              <a:rPr lang="nl-NL" dirty="0" smtClean="0"/>
              <a:t>route bepalen</a:t>
            </a:r>
          </a:p>
          <a:p>
            <a:r>
              <a:rPr lang="nl-NL" dirty="0" smtClean="0"/>
              <a:t>Hints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 en grafiek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Bij een beweging met constante snelheid is de (x,t)-grafiek een (schuine) rechte lijn. </a:t>
            </a:r>
            <a:br>
              <a:rPr lang="nl-NL" dirty="0" smtClean="0"/>
            </a:br>
            <a:r>
              <a:rPr lang="nl-NL" dirty="0" smtClean="0"/>
              <a:t>De formule die hier bij hoort is:</a:t>
            </a:r>
            <a:br>
              <a:rPr lang="nl-NL" dirty="0" smtClean="0"/>
            </a:br>
            <a:r>
              <a:rPr lang="nl-NL" i="1" dirty="0" smtClean="0"/>
              <a:t>x=v*t</a:t>
            </a:r>
          </a:p>
          <a:p>
            <a:r>
              <a:rPr lang="nl-NL" dirty="0" smtClean="0"/>
              <a:t>Voor de gemiddelde </a:t>
            </a:r>
            <a:br>
              <a:rPr lang="nl-NL" dirty="0" smtClean="0"/>
            </a:br>
            <a:r>
              <a:rPr lang="nl-NL" dirty="0" smtClean="0"/>
              <a:t>snelheid </a:t>
            </a:r>
            <a:r>
              <a:rPr lang="nl-NL" i="1" dirty="0" smtClean="0"/>
              <a:t>v</a:t>
            </a:r>
            <a:r>
              <a:rPr lang="nl-NL" i="1" baseline="-25000" dirty="0" smtClean="0"/>
              <a:t>gem</a:t>
            </a:r>
            <a:r>
              <a:rPr lang="nl-NL" i="1" dirty="0" smtClean="0"/>
              <a:t> </a:t>
            </a:r>
            <a:r>
              <a:rPr lang="nl-NL" dirty="0" smtClean="0"/>
              <a:t>van de</a:t>
            </a:r>
            <a:br>
              <a:rPr lang="nl-NL" dirty="0" smtClean="0"/>
            </a:br>
            <a:r>
              <a:rPr lang="nl-NL" dirty="0" smtClean="0"/>
              <a:t>blauwe lijn geldt: 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x=v</a:t>
            </a:r>
            <a:r>
              <a:rPr lang="nl-NL" sz="3000" i="1" baseline="-25000" dirty="0" smtClean="0"/>
              <a:t>gem</a:t>
            </a:r>
            <a:r>
              <a:rPr lang="nl-NL" sz="3000" i="1" dirty="0" smtClean="0"/>
              <a:t>*</a:t>
            </a:r>
            <a:r>
              <a:rPr lang="nl-NL" i="1" dirty="0" smtClean="0"/>
              <a:t>t</a:t>
            </a:r>
          </a:p>
        </p:txBody>
      </p:sp>
      <p:pic>
        <p:nvPicPr>
          <p:cNvPr id="3075" name="Picture 3" descr="C:\Users\User\Desktop\Betadidactiek\Lessenserie materiaal\xt grafiek voorbeeld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88024" y="3073524"/>
            <a:ext cx="3960440" cy="2198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opdracht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1"/>
            <a:ext cx="5338936" cy="3771636"/>
          </a:xfrm>
        </p:spPr>
        <p:txBody>
          <a:bodyPr>
            <a:normAutofit/>
          </a:bodyPr>
          <a:lstStyle/>
          <a:p>
            <a:r>
              <a:rPr lang="nl-NL" dirty="0" smtClean="0"/>
              <a:t>Na een parachutesprong staan jullie bij het beginpunt. </a:t>
            </a:r>
            <a:br>
              <a:rPr lang="nl-NL" dirty="0" smtClean="0"/>
            </a:br>
            <a:r>
              <a:rPr lang="nl-NL" dirty="0" smtClean="0"/>
              <a:t>Is het mogelijk om binnen 35 minuten bij het onderscheppingspunt aanwezig te zijn?</a:t>
            </a:r>
          </a:p>
        </p:txBody>
      </p:sp>
      <p:pic>
        <p:nvPicPr>
          <p:cNvPr id="2050" name="Picture 2" descr="C:\Users\User\Desktop\Betadidactiek\Lessenserie materiaal\Map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41912" y="1345332"/>
            <a:ext cx="2804992" cy="396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opdracht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5338936" cy="4044280"/>
          </a:xfrm>
        </p:spPr>
        <p:txBody>
          <a:bodyPr>
            <a:normAutofit fontScale="62500" lnSpcReduction="20000"/>
          </a:bodyPr>
          <a:lstStyle/>
          <a:p>
            <a:pPr marL="0">
              <a:spcBef>
                <a:spcPts val="550"/>
              </a:spcBef>
              <a:buNone/>
            </a:pPr>
            <a:r>
              <a:rPr lang="nl-NL" dirty="0" smtClean="0"/>
              <a:t>In jullie logboek moet het volgende worden verwerkt (gebruik de ‘missiekaart’ en de informatie op de resterende slides van deze PowerPoint om de vragen te kunnen beantwoorden):</a:t>
            </a:r>
          </a:p>
          <a:p>
            <a:pPr marL="720000" lvl="1" indent="-360000">
              <a:spcBef>
                <a:spcPts val="550"/>
              </a:spcBef>
              <a:buFont typeface="+mj-lt"/>
              <a:buAutoNum type="arabicPeriod"/>
            </a:pPr>
            <a:r>
              <a:rPr lang="nl-NL" dirty="0" smtClean="0"/>
              <a:t>De snelheden van de trein en de auto. Voeg ook de berekeningen toe.</a:t>
            </a:r>
          </a:p>
          <a:p>
            <a:pPr marL="720000" lvl="1" indent="-360000">
              <a:spcBef>
                <a:spcPts val="550"/>
              </a:spcBef>
              <a:buFont typeface="+mj-lt"/>
              <a:buAutoNum type="arabicPeriod"/>
            </a:pPr>
            <a:r>
              <a:rPr lang="nl-NL" dirty="0" smtClean="0"/>
              <a:t>De tijd die de veerboot over de oversteek doet.</a:t>
            </a:r>
          </a:p>
          <a:p>
            <a:pPr marL="720000" lvl="1" indent="-360000">
              <a:spcBef>
                <a:spcPts val="550"/>
              </a:spcBef>
              <a:buFont typeface="+mj-lt"/>
              <a:buAutoNum type="arabicPeriod"/>
            </a:pPr>
            <a:r>
              <a:rPr lang="nl-NL" dirty="0" smtClean="0"/>
              <a:t>De snelste route (teken deze op de kaart).</a:t>
            </a:r>
          </a:p>
          <a:p>
            <a:pPr marL="720000" lvl="1" indent="-360000">
              <a:spcBef>
                <a:spcPts val="550"/>
              </a:spcBef>
              <a:buFont typeface="+mj-lt"/>
              <a:buAutoNum type="arabicPeriod"/>
            </a:pPr>
            <a:r>
              <a:rPr lang="nl-NL" dirty="0" smtClean="0"/>
              <a:t>Berekening van hoe lang je over de snelste route doet. Lukt het dus om binnen 35 minuten op het onderscheppingspunt aanwezig te </a:t>
            </a:r>
            <a:r>
              <a:rPr lang="nl-NL" dirty="0" smtClean="0"/>
              <a:t>zijn?</a:t>
            </a:r>
            <a:endParaRPr lang="nl-NL" dirty="0" smtClean="0"/>
          </a:p>
          <a:p>
            <a:pPr marL="0" lvl="1" indent="-360000">
              <a:spcBef>
                <a:spcPts val="550"/>
              </a:spcBef>
              <a:buNone/>
            </a:pPr>
            <a:r>
              <a:rPr lang="nl-NL" smtClean="0"/>
              <a:t>(Voor </a:t>
            </a:r>
            <a:r>
              <a:rPr lang="nl-NL" dirty="0" smtClean="0"/>
              <a:t>deelvraag 3 en 4 krijgen jullie </a:t>
            </a:r>
            <a:r>
              <a:rPr lang="nl-NL" smtClean="0"/>
              <a:t>een cijfer)</a:t>
            </a:r>
            <a:endParaRPr lang="nl-NL" dirty="0" smtClean="0"/>
          </a:p>
        </p:txBody>
      </p:sp>
      <p:pic>
        <p:nvPicPr>
          <p:cNvPr id="2050" name="Picture 2" descr="C:\Users\User\Desktop\Betadidactiek\Lessenserie materiaal\Map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941912" y="1345332"/>
            <a:ext cx="2804992" cy="396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voorwaarden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Stukje (x,t)-grafiek van de veerboot</a:t>
            </a:r>
            <a:endParaRPr lang="nl-NL" dirty="0"/>
          </a:p>
        </p:txBody>
      </p:sp>
      <p:pic>
        <p:nvPicPr>
          <p:cNvPr id="6" name="Picture 2" descr="C:\Users\User\Desktop\Betadidactiek\Lessenserie materiaal\Voorwaarde Veerboo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01276" y="2411277"/>
            <a:ext cx="5396631" cy="2435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voorwaarden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Stukje (x,t)-grafiek van de trein</a:t>
            </a:r>
          </a:p>
          <a:p>
            <a:pPr lvl="1"/>
            <a:r>
              <a:rPr lang="nl-NL" dirty="0" smtClean="0"/>
              <a:t>De grafiek laat zien hoe lang de trein bij elk tussengelegen station stopt (houd hier rekening mee)</a:t>
            </a:r>
          </a:p>
          <a:p>
            <a:pPr lvl="1"/>
            <a:r>
              <a:rPr lang="nl-NL" dirty="0" smtClean="0"/>
              <a:t>Je hoeft geen </a:t>
            </a:r>
            <a:br>
              <a:rPr lang="nl-NL" dirty="0" smtClean="0"/>
            </a:br>
            <a:r>
              <a:rPr lang="nl-NL" dirty="0" smtClean="0"/>
              <a:t>rekening te houden</a:t>
            </a:r>
            <a:br>
              <a:rPr lang="nl-NL" dirty="0" smtClean="0"/>
            </a:br>
            <a:r>
              <a:rPr lang="nl-NL" dirty="0" smtClean="0"/>
              <a:t>met optrekken en </a:t>
            </a:r>
            <a:br>
              <a:rPr lang="nl-NL" dirty="0" smtClean="0"/>
            </a:br>
            <a:r>
              <a:rPr lang="nl-NL" dirty="0" smtClean="0"/>
              <a:t>vertragen</a:t>
            </a:r>
          </a:p>
          <a:p>
            <a:pPr lvl="1"/>
            <a:r>
              <a:rPr lang="nl-NL" dirty="0" smtClean="0"/>
              <a:t>Tussen de stations rijdt</a:t>
            </a:r>
            <a:br>
              <a:rPr lang="nl-NL" dirty="0" smtClean="0"/>
            </a:br>
            <a:r>
              <a:rPr lang="nl-NL" dirty="0" smtClean="0"/>
              <a:t>de trein met een</a:t>
            </a:r>
            <a:br>
              <a:rPr lang="nl-NL" dirty="0" smtClean="0"/>
            </a:br>
            <a:r>
              <a:rPr lang="nl-NL" dirty="0" smtClean="0"/>
              <a:t>constante snelheid</a:t>
            </a:r>
            <a:endParaRPr lang="nl-NL" dirty="0"/>
          </a:p>
        </p:txBody>
      </p:sp>
      <p:pic>
        <p:nvPicPr>
          <p:cNvPr id="5" name="Picture 2" descr="C:\Users\User\Desktop\Betadidactiek\Lessenserie materiaal\Voorwaarde Veerboot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16017" y="3048284"/>
            <a:ext cx="4067545" cy="2257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voorwaarden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Stukje (x,t)-grafiek van de auto</a:t>
            </a:r>
          </a:p>
          <a:p>
            <a:pPr lvl="1"/>
            <a:r>
              <a:rPr lang="nl-NL" dirty="0" smtClean="0"/>
              <a:t>De eerste 216 s op onverharde weg</a:t>
            </a:r>
          </a:p>
          <a:p>
            <a:pPr lvl="1"/>
            <a:r>
              <a:rPr lang="nl-NL" dirty="0" smtClean="0"/>
              <a:t>Vervolgens 270 s op de autoweg</a:t>
            </a:r>
          </a:p>
          <a:p>
            <a:pPr lvl="1"/>
            <a:r>
              <a:rPr lang="nl-NL" dirty="0" smtClean="0"/>
              <a:t>Je hoeft geen </a:t>
            </a:r>
            <a:br>
              <a:rPr lang="nl-NL" dirty="0" smtClean="0"/>
            </a:br>
            <a:r>
              <a:rPr lang="nl-NL" dirty="0" smtClean="0"/>
              <a:t>rekening te houden</a:t>
            </a:r>
            <a:br>
              <a:rPr lang="nl-NL" dirty="0" smtClean="0"/>
            </a:br>
            <a:r>
              <a:rPr lang="nl-NL" dirty="0" smtClean="0"/>
              <a:t>met optrekken en </a:t>
            </a:r>
            <a:br>
              <a:rPr lang="nl-NL" dirty="0" smtClean="0"/>
            </a:br>
            <a:r>
              <a:rPr lang="nl-NL" dirty="0" smtClean="0"/>
              <a:t>vertragen</a:t>
            </a:r>
          </a:p>
          <a:p>
            <a:pPr lvl="1"/>
            <a:endParaRPr lang="nl-NL" dirty="0"/>
          </a:p>
        </p:txBody>
      </p:sp>
      <p:pic>
        <p:nvPicPr>
          <p:cNvPr id="6" name="Picture 2" descr="C:\Users\User\Desktop\Betadidactiek\Lessenserie materiaal\Voorwaarde Veerboo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16016" y="3048284"/>
            <a:ext cx="4067547" cy="2257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Missiekaart: voorwaarden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Overstappen naar een ander vervoersmiddel kost 1,0 minuut tijd</a:t>
            </a:r>
          </a:p>
          <a:p>
            <a:pPr lvl="1"/>
            <a:r>
              <a:rPr lang="nl-NL" dirty="0" smtClean="0"/>
              <a:t>bv. van auto naar trein</a:t>
            </a:r>
          </a:p>
          <a:p>
            <a:pPr lvl="1"/>
            <a:r>
              <a:rPr lang="nl-NL" dirty="0" smtClean="0"/>
              <a:t>bv. van helicopter naar auto </a:t>
            </a:r>
          </a:p>
          <a:p>
            <a:r>
              <a:rPr lang="nl-NL" dirty="0" smtClean="0"/>
              <a:t>Nadat je op de trein/veerboot bent gestapt (wat 1,0 minuut overstaptijd kost) mag je er van uit gaan dat hij meteen vertrekt</a:t>
            </a:r>
          </a:p>
          <a:p>
            <a:r>
              <a:rPr lang="nl-NL" dirty="0" smtClean="0"/>
              <a:t>De helicopter vliegt hemelsbreed met een snelheid van 200 km/h van het ene helipad naar het andere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ètadidactiek lessenseri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316</Words>
  <Application>Microsoft Office PowerPoint</Application>
  <PresentationFormat>On-screen Show (16:10)</PresentationFormat>
  <Paragraphs>47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Virus onderscheppen</vt:lpstr>
      <vt:lpstr>Inhoudsopgave</vt:lpstr>
      <vt:lpstr>Formule en grafiek</vt:lpstr>
      <vt:lpstr>Missiekaart: opdracht</vt:lpstr>
      <vt:lpstr>Missiekaart: opdracht</vt:lpstr>
      <vt:lpstr>Missiekaart: voorwaarden</vt:lpstr>
      <vt:lpstr>Missiekaart: voorwaarden</vt:lpstr>
      <vt:lpstr>Missiekaart: voorwaarden</vt:lpstr>
      <vt:lpstr>Missiekaart: voorwaarden</vt:lpstr>
      <vt:lpstr>Hints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Cryptografie</dc:title>
  <dc:creator>Yorrit</dc:creator>
  <cp:lastModifiedBy>Yorrit</cp:lastModifiedBy>
  <cp:revision>71</cp:revision>
  <dcterms:created xsi:type="dcterms:W3CDTF">2015-04-20T14:19:19Z</dcterms:created>
  <dcterms:modified xsi:type="dcterms:W3CDTF">2015-06-08T14:59:44Z</dcterms:modified>
</cp:coreProperties>
</file>